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7" r:id="rId2"/>
    <p:sldId id="290" r:id="rId3"/>
    <p:sldId id="279" r:id="rId4"/>
    <p:sldId id="327" r:id="rId5"/>
    <p:sldId id="314" r:id="rId6"/>
    <p:sldId id="323" r:id="rId7"/>
    <p:sldId id="315" r:id="rId8"/>
    <p:sldId id="328" r:id="rId9"/>
    <p:sldId id="329" r:id="rId10"/>
    <p:sldId id="330" r:id="rId11"/>
    <p:sldId id="33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9" autoAdjust="0"/>
    <p:restoredTop sz="94660"/>
  </p:normalViewPr>
  <p:slideViewPr>
    <p:cSldViewPr>
      <p:cViewPr varScale="1">
        <p:scale>
          <a:sx n="111" d="100"/>
          <a:sy n="111" d="100"/>
        </p:scale>
        <p:origin x="-1614"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77240" y="2276872"/>
            <a:ext cx="7543800" cy="1094978"/>
          </a:xfrm>
          <a:prstGeom prst="rect">
            <a:avLst/>
          </a:prstGeom>
        </p:spPr>
        <p:txBody>
          <a:bodyPr>
            <a:noAutofit/>
          </a:bodyPr>
          <a:lstStyle>
            <a:lvl1pPr>
              <a:defRPr sz="6600">
                <a:solidFill>
                  <a:schemeClr val="tx1"/>
                </a:solidFill>
                <a:latin typeface="Segoe UI" pitchFamily="34" charset="0"/>
                <a:ea typeface="Segoe UI" pitchFamily="34" charset="0"/>
                <a:cs typeface="Segoe UI" pitchFamily="34" charset="0"/>
              </a:defRPr>
            </a:lvl1pPr>
          </a:lstStyle>
          <a:p>
            <a:r>
              <a:rPr lang="en-US" dirty="0" smtClean="0"/>
              <a:t>Sermon Title</a:t>
            </a:r>
            <a:endParaRPr lang="en-US" dirty="0"/>
          </a:p>
        </p:txBody>
      </p:sp>
      <p:sp>
        <p:nvSpPr>
          <p:cNvPr id="3" name="Subtitle 2"/>
          <p:cNvSpPr>
            <a:spLocks noGrp="1"/>
          </p:cNvSpPr>
          <p:nvPr>
            <p:ph type="subTitle" idx="1" hasCustomPrompt="1"/>
          </p:nvPr>
        </p:nvSpPr>
        <p:spPr>
          <a:xfrm>
            <a:off x="2133600" y="3375491"/>
            <a:ext cx="6172200" cy="685800"/>
          </a:xfrm>
        </p:spPr>
        <p:txBody>
          <a:bodyPr anchor="ctr">
            <a:normAutofit/>
          </a:bodyPr>
          <a:lstStyle>
            <a:lvl1pPr marL="0" indent="0" algn="l">
              <a:buNone/>
              <a:defRPr sz="280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Book Name 1:25-28</a:t>
            </a:r>
            <a:endParaRPr lang="en-US" dirty="0"/>
          </a:p>
        </p:txBody>
      </p:sp>
      <p:sp>
        <p:nvSpPr>
          <p:cNvPr id="15" name="Date Placeholder 14"/>
          <p:cNvSpPr>
            <a:spLocks noGrp="1"/>
          </p:cNvSpPr>
          <p:nvPr>
            <p:ph type="dt" sz="half" idx="10"/>
          </p:nvPr>
        </p:nvSpPr>
        <p:spPr/>
        <p:txBody>
          <a:bodyPr/>
          <a:lstStyle/>
          <a:p>
            <a:fld id="{2069C06D-4ED8-42C6-905D-CA84CA1B6CBF}" type="datetime2">
              <a:rPr lang="en-US" smtClean="0"/>
              <a:t>Saturday, December 31, 2016</a:t>
            </a:fld>
            <a:endParaRPr lang="en-US" dirty="0"/>
          </a:p>
        </p:txBody>
      </p:sp>
      <p:sp>
        <p:nvSpPr>
          <p:cNvPr id="17" name="Footer Placeholder 16"/>
          <p:cNvSpPr>
            <a:spLocks noGrp="1"/>
          </p:cNvSpPr>
          <p:nvPr>
            <p:ph type="ftr" sz="quarter" idx="12"/>
          </p:nvPr>
        </p:nvSpPr>
        <p:spPr/>
        <p:txBody>
          <a:bodyPr/>
          <a:lstStyle/>
          <a:p>
            <a:r>
              <a:rPr lang="en-US" dirty="0" smtClean="0"/>
              <a:t>North Porirua Baptist Church</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Subtitle 2" descr="BAR" title="FOO"/>
          <p:cNvSpPr>
            <a:spLocks noGrp="1"/>
          </p:cNvSpPr>
          <p:nvPr>
            <p:ph type="subTitle" idx="1" hasCustomPrompt="1"/>
          </p:nvPr>
        </p:nvSpPr>
        <p:spPr>
          <a:xfrm>
            <a:off x="539552" y="620688"/>
            <a:ext cx="7992888" cy="5040560"/>
          </a:xfrm>
        </p:spPr>
        <p:txBody>
          <a:bodyPr anchor="ctr">
            <a:normAutofit/>
          </a:bodyPr>
          <a:lstStyle>
            <a:lvl1pPr marL="0" indent="0" algn="l">
              <a:buNone/>
              <a:defRPr sz="360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NZ" sz="3600" dirty="0" smtClean="0">
                <a:latin typeface="Segoe UI" pitchFamily="34" charset="0"/>
                <a:ea typeface="Segoe UI" pitchFamily="34" charset="0"/>
                <a:cs typeface="Segoe UI" pitchFamily="34" charset="0"/>
              </a:rPr>
              <a:t>This is text that is to be read by the people. Type the text here. If there isn’t much, consider making it larger. You could also replace this with a picture.</a:t>
            </a:r>
            <a:endParaRPr lang="en-US" dirty="0"/>
          </a:p>
        </p:txBody>
      </p:sp>
      <p:sp>
        <p:nvSpPr>
          <p:cNvPr id="15" name="Date Placeholder 14"/>
          <p:cNvSpPr>
            <a:spLocks noGrp="1"/>
          </p:cNvSpPr>
          <p:nvPr>
            <p:ph type="dt" sz="half" idx="10"/>
          </p:nvPr>
        </p:nvSpPr>
        <p:spPr/>
        <p:txBody>
          <a:bodyPr/>
          <a:lstStyle/>
          <a:p>
            <a:fld id="{2069C06D-4ED8-42C6-905D-CA84CA1B6CBF}" type="datetime2">
              <a:rPr lang="en-US" smtClean="0"/>
              <a:t>Saturday, December 31, 2016</a:t>
            </a:fld>
            <a:endParaRPr lang="en-US" dirty="0"/>
          </a:p>
        </p:txBody>
      </p:sp>
      <p:sp>
        <p:nvSpPr>
          <p:cNvPr id="17" name="Footer Placeholder 16"/>
          <p:cNvSpPr>
            <a:spLocks noGrp="1"/>
          </p:cNvSpPr>
          <p:nvPr>
            <p:ph type="ftr" sz="quarter" idx="12"/>
          </p:nvPr>
        </p:nvSpPr>
        <p:spPr/>
        <p:txBody>
          <a:bodyPr/>
          <a:lstStyle/>
          <a:p>
            <a:r>
              <a:rPr lang="en-US" dirty="0" smtClean="0"/>
              <a:t>North Porirua Baptist Church</a:t>
            </a:r>
            <a:endParaRPr lang="en-US" dirty="0"/>
          </a:p>
        </p:txBody>
      </p:sp>
    </p:spTree>
    <p:extLst>
      <p:ext uri="{BB962C8B-B14F-4D97-AF65-F5344CB8AC3E}">
        <p14:creationId xmlns:p14="http://schemas.microsoft.com/office/powerpoint/2010/main" val="55611458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5308" y="1838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latin typeface="Segoe UI" pitchFamily="34" charset="0"/>
                <a:ea typeface="Segoe UI" pitchFamily="34" charset="0"/>
                <a:cs typeface="Segoe UI" pitchFamily="34" charset="0"/>
              </a:defRPr>
            </a:lvl1pPr>
          </a:lstStyle>
          <a:p>
            <a:fld id="{0B385921-A91A-409C-921C-0E0EC1E750EC}" type="datetime2">
              <a:rPr lang="en-US" smtClean="0"/>
              <a:pPr/>
              <a:t>Saturday, December 31, 2016</a:t>
            </a:fld>
            <a:endParaRPr lang="en-US" dirty="0"/>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latin typeface="Segoe UI" pitchFamily="34" charset="0"/>
                <a:ea typeface="Segoe UI" pitchFamily="34" charset="0"/>
                <a:cs typeface="Segoe UI" pitchFamily="34" charset="0"/>
              </a:defRPr>
            </a:lvl1pPr>
          </a:lstStyle>
          <a:p>
            <a:r>
              <a:rPr lang="en-US" dirty="0" smtClean="0"/>
              <a:t>Ps. Paul </a:t>
            </a:r>
            <a:r>
              <a:rPr lang="en-US" dirty="0" err="1" smtClean="0"/>
              <a:t>Edlin</a:t>
            </a:r>
            <a:r>
              <a:rPr lang="en-US" dirty="0" smtClean="0"/>
              <a:t> – North Porirua Baptist Church</a:t>
            </a:r>
            <a:endParaRPr lang="en-US" dirty="0"/>
          </a:p>
        </p:txBody>
      </p:sp>
    </p:spTree>
  </p:cSld>
  <p:clrMap bg1="dk1" tx1="lt1" bg2="dk2" tx2="lt2" accent1="accent1" accent2="accent2" accent3="accent3" accent4="accent4" accent5="accent5" accent6="accent6" hlink="hlink" folHlink="folHlink"/>
  <p:sldLayoutIdLst>
    <p:sldLayoutId id="2147483961" r:id="rId1"/>
    <p:sldLayoutId id="2147483962" r:id="rId2"/>
  </p:sldLayoutIdLst>
  <p:timing>
    <p:tnLst>
      <p:par>
        <p:cTn id="1" dur="indefinite" restart="never" nodeType="tmRoot"/>
      </p:par>
    </p:tnLst>
  </p:timing>
  <p:hf hdr="0"/>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Segoe UI" pitchFamily="34" charset="0"/>
          <a:ea typeface="Segoe UI" pitchFamily="34" charset="0"/>
          <a:cs typeface="Segoe UI" pitchFamily="34" charset="0"/>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Segoe UI" pitchFamily="34" charset="0"/>
          <a:ea typeface="Segoe UI" pitchFamily="34" charset="0"/>
          <a:cs typeface="Segoe UI" pitchFamily="34" charset="0"/>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Segoe UI" pitchFamily="34" charset="0"/>
          <a:ea typeface="Segoe UI" pitchFamily="34" charset="0"/>
          <a:cs typeface="Segoe UI" pitchFamily="34" charset="0"/>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Segoe UI" pitchFamily="34" charset="0"/>
          <a:ea typeface="Segoe UI" pitchFamily="34" charset="0"/>
          <a:cs typeface="Segoe UI" pitchFamily="34" charset="0"/>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Segoe UI" pitchFamily="34" charset="0"/>
          <a:ea typeface="Segoe UI" pitchFamily="34" charset="0"/>
          <a:cs typeface="Segoe UI" pitchFamily="34" charset="0"/>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536" y="1772816"/>
            <a:ext cx="8352928" cy="2304256"/>
          </a:xfrm>
        </p:spPr>
        <p:txBody>
          <a:bodyPr>
            <a:normAutofit/>
          </a:bodyPr>
          <a:lstStyle/>
          <a:p>
            <a:pPr algn="ctr">
              <a:lnSpc>
                <a:spcPct val="120000"/>
              </a:lnSpc>
            </a:pPr>
            <a:r>
              <a:rPr lang="en-NZ" sz="6000" b="1" dirty="0" smtClean="0"/>
              <a:t>“</a:t>
            </a:r>
            <a:r>
              <a:rPr lang="en-NZ" sz="6000" b="1" dirty="0"/>
              <a:t>What’s your vision for the New Year</a:t>
            </a:r>
            <a:r>
              <a:rPr lang="en-NZ" sz="6000" b="1" dirty="0" smtClean="0"/>
              <a:t>?”</a:t>
            </a:r>
            <a:endParaRPr lang="en-GB" sz="6000" b="1" dirty="0"/>
          </a:p>
        </p:txBody>
      </p:sp>
      <p:sp>
        <p:nvSpPr>
          <p:cNvPr id="3" name="Date Placeholder 2"/>
          <p:cNvSpPr>
            <a:spLocks noGrp="1"/>
          </p:cNvSpPr>
          <p:nvPr>
            <p:ph type="dt" sz="half" idx="10"/>
          </p:nvPr>
        </p:nvSpPr>
        <p:spPr/>
        <p:txBody>
          <a:bodyPr/>
          <a:lstStyle/>
          <a:p>
            <a:fld id="{2069C06D-4ED8-42C6-905D-CA84CA1B6CBF}" type="datetime2">
              <a:rPr lang="en-US" smtClean="0"/>
              <a:t>Saturday, December 31, 2016</a:t>
            </a:fld>
            <a:endParaRPr lang="en-US" dirty="0"/>
          </a:p>
        </p:txBody>
      </p:sp>
      <p:sp>
        <p:nvSpPr>
          <p:cNvPr id="4" name="Footer Placeholder 3"/>
          <p:cNvSpPr>
            <a:spLocks noGrp="1"/>
          </p:cNvSpPr>
          <p:nvPr>
            <p:ph type="ftr" sz="quarter" idx="12"/>
          </p:nvPr>
        </p:nvSpPr>
        <p:spPr/>
        <p:txBody>
          <a:bodyPr/>
          <a:lstStyle/>
          <a:p>
            <a:r>
              <a:rPr lang="en-US" smtClean="0"/>
              <a:t>North Porirua Baptist Church</a:t>
            </a:r>
            <a:endParaRPr lang="en-US" dirty="0"/>
          </a:p>
        </p:txBody>
      </p:sp>
    </p:spTree>
    <p:extLst>
      <p:ext uri="{BB962C8B-B14F-4D97-AF65-F5344CB8AC3E}">
        <p14:creationId xmlns:p14="http://schemas.microsoft.com/office/powerpoint/2010/main" val="30279144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755576" y="764704"/>
            <a:ext cx="7920880" cy="5040560"/>
          </a:xfrm>
        </p:spPr>
        <p:txBody>
          <a:bodyPr anchor="t">
            <a:normAutofit lnSpcReduction="10000"/>
          </a:bodyPr>
          <a:lstStyle/>
          <a:p>
            <a:pPr algn="ctr">
              <a:lnSpc>
                <a:spcPct val="150000"/>
              </a:lnSpc>
              <a:spcBef>
                <a:spcPts val="0"/>
              </a:spcBef>
            </a:pPr>
            <a:r>
              <a:rPr lang="en-NZ" sz="6400" b="1" dirty="0" smtClean="0"/>
              <a:t>Philippians 4:4</a:t>
            </a:r>
          </a:p>
          <a:p>
            <a:pPr algn="ctr">
              <a:lnSpc>
                <a:spcPct val="150000"/>
              </a:lnSpc>
              <a:spcBef>
                <a:spcPts val="0"/>
              </a:spcBef>
            </a:pPr>
            <a:r>
              <a:rPr lang="en-NZ" sz="5400" b="1" dirty="0"/>
              <a:t>“Rejoice in the Lord always and again I will say, rejoice” </a:t>
            </a:r>
            <a:endParaRPr lang="en-NZ" sz="5400" b="1" dirty="0"/>
          </a:p>
        </p:txBody>
      </p:sp>
      <p:sp>
        <p:nvSpPr>
          <p:cNvPr id="3" name="Date Placeholder 2"/>
          <p:cNvSpPr>
            <a:spLocks noGrp="1"/>
          </p:cNvSpPr>
          <p:nvPr>
            <p:ph type="dt" sz="half" idx="10"/>
          </p:nvPr>
        </p:nvSpPr>
        <p:spPr/>
        <p:txBody>
          <a:bodyPr/>
          <a:lstStyle/>
          <a:p>
            <a:fld id="{2069C06D-4ED8-42C6-905D-CA84CA1B6CBF}" type="datetime2">
              <a:rPr lang="en-US" smtClean="0"/>
              <a:t>Saturday, December 31, 2016</a:t>
            </a:fld>
            <a:endParaRPr lang="en-US" dirty="0"/>
          </a:p>
        </p:txBody>
      </p:sp>
      <p:sp>
        <p:nvSpPr>
          <p:cNvPr id="4" name="Footer Placeholder 3"/>
          <p:cNvSpPr>
            <a:spLocks noGrp="1"/>
          </p:cNvSpPr>
          <p:nvPr>
            <p:ph type="ftr" sz="quarter" idx="12"/>
          </p:nvPr>
        </p:nvSpPr>
        <p:spPr/>
        <p:txBody>
          <a:bodyPr/>
          <a:lstStyle/>
          <a:p>
            <a:r>
              <a:rPr lang="en-US" smtClean="0"/>
              <a:t>North Porirua Baptist Church</a:t>
            </a:r>
            <a:endParaRPr lang="en-US" dirty="0"/>
          </a:p>
        </p:txBody>
      </p:sp>
    </p:spTree>
    <p:extLst>
      <p:ext uri="{BB962C8B-B14F-4D97-AF65-F5344CB8AC3E}">
        <p14:creationId xmlns:p14="http://schemas.microsoft.com/office/powerpoint/2010/main" val="38260254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755576" y="764704"/>
            <a:ext cx="7920880" cy="5040560"/>
          </a:xfrm>
        </p:spPr>
        <p:txBody>
          <a:bodyPr anchor="t">
            <a:normAutofit fontScale="85000" lnSpcReduction="10000"/>
          </a:bodyPr>
          <a:lstStyle/>
          <a:p>
            <a:pPr algn="ctr">
              <a:lnSpc>
                <a:spcPct val="150000"/>
              </a:lnSpc>
              <a:spcBef>
                <a:spcPts val="0"/>
              </a:spcBef>
            </a:pPr>
            <a:endParaRPr lang="en-NZ" sz="5400" b="1" dirty="0" smtClean="0"/>
          </a:p>
          <a:p>
            <a:pPr algn="ctr">
              <a:lnSpc>
                <a:spcPct val="150000"/>
              </a:lnSpc>
              <a:spcBef>
                <a:spcPts val="0"/>
              </a:spcBef>
            </a:pPr>
            <a:r>
              <a:rPr lang="en-NZ" sz="5400" b="1" dirty="0" smtClean="0"/>
              <a:t>The </a:t>
            </a:r>
            <a:r>
              <a:rPr lang="en-NZ" sz="5400" b="1" dirty="0"/>
              <a:t>two most important days in your life are the day you were born, and the day you find out why?</a:t>
            </a:r>
            <a:endParaRPr lang="en-NZ" sz="5400" b="1" dirty="0"/>
          </a:p>
        </p:txBody>
      </p:sp>
      <p:sp>
        <p:nvSpPr>
          <p:cNvPr id="3" name="Date Placeholder 2"/>
          <p:cNvSpPr>
            <a:spLocks noGrp="1"/>
          </p:cNvSpPr>
          <p:nvPr>
            <p:ph type="dt" sz="half" idx="10"/>
          </p:nvPr>
        </p:nvSpPr>
        <p:spPr/>
        <p:txBody>
          <a:bodyPr/>
          <a:lstStyle/>
          <a:p>
            <a:fld id="{2069C06D-4ED8-42C6-905D-CA84CA1B6CBF}" type="datetime2">
              <a:rPr lang="en-US" smtClean="0"/>
              <a:t>Saturday, December 31, 2016</a:t>
            </a:fld>
            <a:endParaRPr lang="en-US" dirty="0"/>
          </a:p>
        </p:txBody>
      </p:sp>
      <p:sp>
        <p:nvSpPr>
          <p:cNvPr id="4" name="Footer Placeholder 3"/>
          <p:cNvSpPr>
            <a:spLocks noGrp="1"/>
          </p:cNvSpPr>
          <p:nvPr>
            <p:ph type="ftr" sz="quarter" idx="12"/>
          </p:nvPr>
        </p:nvSpPr>
        <p:spPr/>
        <p:txBody>
          <a:bodyPr/>
          <a:lstStyle/>
          <a:p>
            <a:r>
              <a:rPr lang="en-US" smtClean="0"/>
              <a:t>North Porirua Baptist Church</a:t>
            </a:r>
            <a:endParaRPr lang="en-US" dirty="0"/>
          </a:p>
        </p:txBody>
      </p:sp>
    </p:spTree>
    <p:extLst>
      <p:ext uri="{BB962C8B-B14F-4D97-AF65-F5344CB8AC3E}">
        <p14:creationId xmlns:p14="http://schemas.microsoft.com/office/powerpoint/2010/main" val="3505253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11560" y="1916832"/>
            <a:ext cx="7992888" cy="2808312"/>
          </a:xfrm>
        </p:spPr>
        <p:txBody>
          <a:bodyPr>
            <a:noAutofit/>
          </a:bodyPr>
          <a:lstStyle/>
          <a:p>
            <a:pPr algn="ctr"/>
            <a:r>
              <a:rPr lang="en-NZ" sz="5400" b="1" dirty="0"/>
              <a:t>Turn </a:t>
            </a:r>
            <a:r>
              <a:rPr lang="en-NZ" sz="5400" b="1" dirty="0" smtClean="0"/>
              <a:t>to:</a:t>
            </a:r>
          </a:p>
          <a:p>
            <a:pPr algn="ctr"/>
            <a:r>
              <a:rPr lang="en-NZ" sz="5400" b="1" dirty="0" smtClean="0"/>
              <a:t> </a:t>
            </a:r>
            <a:r>
              <a:rPr lang="en-NZ" sz="5400" b="1" dirty="0"/>
              <a:t>Habakkuk 2:1-3 </a:t>
            </a:r>
            <a:r>
              <a:rPr lang="en-NZ" sz="5400" b="1" dirty="0" smtClean="0"/>
              <a:t>   </a:t>
            </a:r>
            <a:endParaRPr lang="en-NZ" sz="5400" b="1" dirty="0"/>
          </a:p>
        </p:txBody>
      </p:sp>
      <p:sp>
        <p:nvSpPr>
          <p:cNvPr id="3" name="Date Placeholder 2"/>
          <p:cNvSpPr>
            <a:spLocks noGrp="1"/>
          </p:cNvSpPr>
          <p:nvPr>
            <p:ph type="dt" sz="half" idx="10"/>
          </p:nvPr>
        </p:nvSpPr>
        <p:spPr/>
        <p:txBody>
          <a:bodyPr/>
          <a:lstStyle/>
          <a:p>
            <a:fld id="{2069C06D-4ED8-42C6-905D-CA84CA1B6CBF}" type="datetime2">
              <a:rPr lang="en-US" smtClean="0"/>
              <a:t>Saturday, December 31, 2016</a:t>
            </a:fld>
            <a:endParaRPr lang="en-US" dirty="0"/>
          </a:p>
        </p:txBody>
      </p:sp>
      <p:sp>
        <p:nvSpPr>
          <p:cNvPr id="4" name="Footer Placeholder 3"/>
          <p:cNvSpPr>
            <a:spLocks noGrp="1"/>
          </p:cNvSpPr>
          <p:nvPr>
            <p:ph type="ftr" sz="quarter" idx="12"/>
          </p:nvPr>
        </p:nvSpPr>
        <p:spPr/>
        <p:txBody>
          <a:bodyPr/>
          <a:lstStyle/>
          <a:p>
            <a:r>
              <a:rPr lang="en-US" dirty="0" smtClean="0"/>
              <a:t>North Porirua Baptist Church</a:t>
            </a:r>
            <a:endParaRPr lang="en-US" dirty="0"/>
          </a:p>
        </p:txBody>
      </p:sp>
    </p:spTree>
    <p:extLst>
      <p:ext uri="{BB962C8B-B14F-4D97-AF65-F5344CB8AC3E}">
        <p14:creationId xmlns:p14="http://schemas.microsoft.com/office/powerpoint/2010/main" val="35857900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755576" y="404664"/>
            <a:ext cx="7920880" cy="6120680"/>
          </a:xfrm>
        </p:spPr>
        <p:txBody>
          <a:bodyPr anchor="t">
            <a:normAutofit fontScale="92500"/>
          </a:bodyPr>
          <a:lstStyle/>
          <a:p>
            <a:pPr algn="ctr">
              <a:lnSpc>
                <a:spcPct val="150000"/>
              </a:lnSpc>
              <a:spcBef>
                <a:spcPts val="0"/>
              </a:spcBef>
            </a:pPr>
            <a:r>
              <a:rPr lang="en-NZ" sz="3000" b="1" dirty="0" smtClean="0">
                <a:effectLst/>
              </a:rPr>
              <a:t>Habakkuk 2:1-3</a:t>
            </a:r>
          </a:p>
          <a:p>
            <a:pPr algn="ctr">
              <a:spcBef>
                <a:spcPts val="0"/>
              </a:spcBef>
            </a:pPr>
            <a:r>
              <a:rPr lang="en-NZ" sz="3200" b="1" dirty="0" smtClean="0">
                <a:effectLst/>
              </a:rPr>
              <a:t>“</a:t>
            </a:r>
            <a:r>
              <a:rPr lang="en-NZ" sz="3200" b="1" dirty="0">
                <a:effectLst/>
              </a:rPr>
              <a:t>I will stand on my guard post and station myself on the rampart; and I will keep watch to see what He will speak to me, and how I may reply when I am reproved.</a:t>
            </a:r>
          </a:p>
          <a:p>
            <a:pPr algn="ctr">
              <a:spcBef>
                <a:spcPts val="0"/>
              </a:spcBef>
            </a:pPr>
            <a:r>
              <a:rPr lang="en-NZ" sz="3200" b="1" dirty="0">
                <a:effectLst/>
              </a:rPr>
              <a:t>Then the Lord answered me and said, ‘Record the vision and inscribe it on tablets, that the one who reads it may run. For the vision is yet for the appointed time; it hastens toward the goal and it will not fail. Though it tarries, wait for it; for it will certainly come, it will not delay</a:t>
            </a:r>
            <a:r>
              <a:rPr lang="en-NZ" sz="3200" b="1" dirty="0" smtClean="0">
                <a:effectLst/>
              </a:rPr>
              <a:t>.”</a:t>
            </a:r>
            <a:endParaRPr lang="en-NZ" sz="3200" b="1" dirty="0">
              <a:effectLst/>
            </a:endParaRPr>
          </a:p>
          <a:p>
            <a:pPr algn="ctr">
              <a:lnSpc>
                <a:spcPct val="150000"/>
              </a:lnSpc>
              <a:spcBef>
                <a:spcPts val="0"/>
              </a:spcBef>
            </a:pPr>
            <a:endParaRPr lang="en-NZ" sz="2400" b="1" dirty="0"/>
          </a:p>
        </p:txBody>
      </p:sp>
      <p:sp>
        <p:nvSpPr>
          <p:cNvPr id="3" name="Date Placeholder 2"/>
          <p:cNvSpPr>
            <a:spLocks noGrp="1"/>
          </p:cNvSpPr>
          <p:nvPr>
            <p:ph type="dt" sz="half" idx="10"/>
          </p:nvPr>
        </p:nvSpPr>
        <p:spPr/>
        <p:txBody>
          <a:bodyPr/>
          <a:lstStyle/>
          <a:p>
            <a:fld id="{2069C06D-4ED8-42C6-905D-CA84CA1B6CBF}" type="datetime2">
              <a:rPr lang="en-US" smtClean="0"/>
              <a:t>Saturday, December 31, 2016</a:t>
            </a:fld>
            <a:endParaRPr lang="en-US" dirty="0"/>
          </a:p>
        </p:txBody>
      </p:sp>
      <p:sp>
        <p:nvSpPr>
          <p:cNvPr id="4" name="Footer Placeholder 3"/>
          <p:cNvSpPr>
            <a:spLocks noGrp="1"/>
          </p:cNvSpPr>
          <p:nvPr>
            <p:ph type="ftr" sz="quarter" idx="12"/>
          </p:nvPr>
        </p:nvSpPr>
        <p:spPr/>
        <p:txBody>
          <a:bodyPr/>
          <a:lstStyle/>
          <a:p>
            <a:r>
              <a:rPr lang="en-US" smtClean="0"/>
              <a:t>North Porirua Baptist Church</a:t>
            </a:r>
            <a:endParaRPr lang="en-US" dirty="0"/>
          </a:p>
        </p:txBody>
      </p:sp>
    </p:spTree>
    <p:extLst>
      <p:ext uri="{BB962C8B-B14F-4D97-AF65-F5344CB8AC3E}">
        <p14:creationId xmlns:p14="http://schemas.microsoft.com/office/powerpoint/2010/main" val="14338543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755576" y="548680"/>
            <a:ext cx="7920880" cy="5328592"/>
          </a:xfrm>
        </p:spPr>
        <p:txBody>
          <a:bodyPr anchor="t">
            <a:normAutofit/>
          </a:bodyPr>
          <a:lstStyle/>
          <a:p>
            <a:pPr algn="ctr">
              <a:lnSpc>
                <a:spcPct val="150000"/>
              </a:lnSpc>
              <a:spcBef>
                <a:spcPts val="0"/>
              </a:spcBef>
            </a:pPr>
            <a:endParaRPr lang="en-NZ" sz="6000" b="1" dirty="0" smtClean="0"/>
          </a:p>
          <a:p>
            <a:pPr algn="ctr">
              <a:spcBef>
                <a:spcPts val="0"/>
              </a:spcBef>
            </a:pPr>
            <a:r>
              <a:rPr lang="en-NZ" sz="5400" b="1" dirty="0"/>
              <a:t>1.	A vision comes with both obstacles &amp; Opportunities!</a:t>
            </a:r>
            <a:endParaRPr lang="en-NZ" sz="5400" b="1" dirty="0"/>
          </a:p>
        </p:txBody>
      </p:sp>
      <p:sp>
        <p:nvSpPr>
          <p:cNvPr id="3" name="Date Placeholder 2"/>
          <p:cNvSpPr>
            <a:spLocks noGrp="1"/>
          </p:cNvSpPr>
          <p:nvPr>
            <p:ph type="dt" sz="half" idx="10"/>
          </p:nvPr>
        </p:nvSpPr>
        <p:spPr/>
        <p:txBody>
          <a:bodyPr/>
          <a:lstStyle/>
          <a:p>
            <a:fld id="{2069C06D-4ED8-42C6-905D-CA84CA1B6CBF}" type="datetime2">
              <a:rPr lang="en-US" smtClean="0"/>
              <a:t>Saturday, December 31, 2016</a:t>
            </a:fld>
            <a:endParaRPr lang="en-US" dirty="0"/>
          </a:p>
        </p:txBody>
      </p:sp>
      <p:sp>
        <p:nvSpPr>
          <p:cNvPr id="4" name="Footer Placeholder 3"/>
          <p:cNvSpPr>
            <a:spLocks noGrp="1"/>
          </p:cNvSpPr>
          <p:nvPr>
            <p:ph type="ftr" sz="quarter" idx="12"/>
          </p:nvPr>
        </p:nvSpPr>
        <p:spPr/>
        <p:txBody>
          <a:bodyPr/>
          <a:lstStyle/>
          <a:p>
            <a:r>
              <a:rPr lang="en-US" smtClean="0"/>
              <a:t>North Porirua Baptist Church</a:t>
            </a:r>
            <a:endParaRPr lang="en-US" dirty="0"/>
          </a:p>
        </p:txBody>
      </p:sp>
    </p:spTree>
    <p:extLst>
      <p:ext uri="{BB962C8B-B14F-4D97-AF65-F5344CB8AC3E}">
        <p14:creationId xmlns:p14="http://schemas.microsoft.com/office/powerpoint/2010/main" val="22709317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755576" y="1340768"/>
            <a:ext cx="7920880" cy="4176464"/>
          </a:xfrm>
        </p:spPr>
        <p:txBody>
          <a:bodyPr anchor="t">
            <a:noAutofit/>
          </a:bodyPr>
          <a:lstStyle/>
          <a:p>
            <a:pPr algn="ctr">
              <a:lnSpc>
                <a:spcPct val="150000"/>
              </a:lnSpc>
              <a:spcBef>
                <a:spcPts val="0"/>
              </a:spcBef>
            </a:pPr>
            <a:r>
              <a:rPr lang="en-NZ" sz="5400" b="1" dirty="0" smtClean="0"/>
              <a:t>“</a:t>
            </a:r>
            <a:r>
              <a:rPr lang="en-NZ" sz="5400" b="1" dirty="0"/>
              <a:t>Vision is not seeing things as they are - but as they will be.”</a:t>
            </a:r>
            <a:endParaRPr lang="en-NZ" sz="5400" b="1" dirty="0"/>
          </a:p>
        </p:txBody>
      </p:sp>
      <p:sp>
        <p:nvSpPr>
          <p:cNvPr id="3" name="Date Placeholder 2"/>
          <p:cNvSpPr>
            <a:spLocks noGrp="1"/>
          </p:cNvSpPr>
          <p:nvPr>
            <p:ph type="dt" sz="half" idx="10"/>
          </p:nvPr>
        </p:nvSpPr>
        <p:spPr/>
        <p:txBody>
          <a:bodyPr/>
          <a:lstStyle/>
          <a:p>
            <a:fld id="{2069C06D-4ED8-42C6-905D-CA84CA1B6CBF}" type="datetime2">
              <a:rPr lang="en-US" smtClean="0"/>
              <a:t>Saturday, December 31, 2016</a:t>
            </a:fld>
            <a:endParaRPr lang="en-US" dirty="0"/>
          </a:p>
        </p:txBody>
      </p:sp>
      <p:sp>
        <p:nvSpPr>
          <p:cNvPr id="4" name="Footer Placeholder 3"/>
          <p:cNvSpPr>
            <a:spLocks noGrp="1"/>
          </p:cNvSpPr>
          <p:nvPr>
            <p:ph type="ftr" sz="quarter" idx="12"/>
          </p:nvPr>
        </p:nvSpPr>
        <p:spPr/>
        <p:txBody>
          <a:bodyPr/>
          <a:lstStyle/>
          <a:p>
            <a:r>
              <a:rPr lang="en-US" smtClean="0"/>
              <a:t>North Porirua Baptist Church</a:t>
            </a:r>
            <a:endParaRPr lang="en-US" dirty="0"/>
          </a:p>
        </p:txBody>
      </p:sp>
    </p:spTree>
    <p:extLst>
      <p:ext uri="{BB962C8B-B14F-4D97-AF65-F5344CB8AC3E}">
        <p14:creationId xmlns:p14="http://schemas.microsoft.com/office/powerpoint/2010/main" val="6054932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755576" y="836712"/>
            <a:ext cx="7920880" cy="4824536"/>
          </a:xfrm>
        </p:spPr>
        <p:txBody>
          <a:bodyPr anchor="t">
            <a:normAutofit fontScale="92500" lnSpcReduction="10000"/>
          </a:bodyPr>
          <a:lstStyle/>
          <a:p>
            <a:pPr algn="ctr">
              <a:lnSpc>
                <a:spcPct val="150000"/>
              </a:lnSpc>
              <a:spcBef>
                <a:spcPts val="0"/>
              </a:spcBef>
            </a:pPr>
            <a:endParaRPr lang="en-NZ" sz="4800" b="1" dirty="0" smtClean="0"/>
          </a:p>
          <a:p>
            <a:pPr algn="ctr">
              <a:lnSpc>
                <a:spcPct val="150000"/>
              </a:lnSpc>
              <a:spcBef>
                <a:spcPts val="0"/>
              </a:spcBef>
            </a:pPr>
            <a:r>
              <a:rPr lang="en-NZ" sz="6000" b="1" dirty="0"/>
              <a:t>2.	Obstacles are inevitable; quitting is </a:t>
            </a:r>
            <a:r>
              <a:rPr lang="en-NZ" sz="6000" b="1" dirty="0" smtClean="0"/>
              <a:t>optional.</a:t>
            </a:r>
            <a:endParaRPr lang="en-NZ" sz="6000" b="1" dirty="0"/>
          </a:p>
        </p:txBody>
      </p:sp>
      <p:sp>
        <p:nvSpPr>
          <p:cNvPr id="3" name="Date Placeholder 2"/>
          <p:cNvSpPr>
            <a:spLocks noGrp="1"/>
          </p:cNvSpPr>
          <p:nvPr>
            <p:ph type="dt" sz="half" idx="10"/>
          </p:nvPr>
        </p:nvSpPr>
        <p:spPr/>
        <p:txBody>
          <a:bodyPr/>
          <a:lstStyle/>
          <a:p>
            <a:fld id="{2069C06D-4ED8-42C6-905D-CA84CA1B6CBF}" type="datetime2">
              <a:rPr lang="en-US" smtClean="0"/>
              <a:t>Saturday, December 31, 2016</a:t>
            </a:fld>
            <a:endParaRPr lang="en-US" dirty="0"/>
          </a:p>
        </p:txBody>
      </p:sp>
      <p:sp>
        <p:nvSpPr>
          <p:cNvPr id="4" name="Footer Placeholder 3"/>
          <p:cNvSpPr>
            <a:spLocks noGrp="1"/>
          </p:cNvSpPr>
          <p:nvPr>
            <p:ph type="ftr" sz="quarter" idx="12"/>
          </p:nvPr>
        </p:nvSpPr>
        <p:spPr/>
        <p:txBody>
          <a:bodyPr/>
          <a:lstStyle/>
          <a:p>
            <a:r>
              <a:rPr lang="en-US" smtClean="0"/>
              <a:t>North Porirua Baptist Church</a:t>
            </a:r>
            <a:endParaRPr lang="en-US" dirty="0"/>
          </a:p>
        </p:txBody>
      </p:sp>
    </p:spTree>
    <p:extLst>
      <p:ext uri="{BB962C8B-B14F-4D97-AF65-F5344CB8AC3E}">
        <p14:creationId xmlns:p14="http://schemas.microsoft.com/office/powerpoint/2010/main" val="25044904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755576" y="1340768"/>
            <a:ext cx="7920880" cy="4248472"/>
          </a:xfrm>
        </p:spPr>
        <p:txBody>
          <a:bodyPr anchor="t">
            <a:normAutofit fontScale="77500" lnSpcReduction="20000"/>
          </a:bodyPr>
          <a:lstStyle/>
          <a:p>
            <a:pPr algn="ctr">
              <a:lnSpc>
                <a:spcPct val="150000"/>
              </a:lnSpc>
              <a:spcBef>
                <a:spcPts val="0"/>
              </a:spcBef>
            </a:pPr>
            <a:r>
              <a:rPr lang="en-NZ" sz="4400" b="1" dirty="0" smtClean="0">
                <a:effectLst/>
              </a:rPr>
              <a:t>2 </a:t>
            </a:r>
            <a:r>
              <a:rPr lang="en-NZ" sz="4400" b="1" dirty="0" err="1">
                <a:effectLst/>
              </a:rPr>
              <a:t>Cor</a:t>
            </a:r>
            <a:r>
              <a:rPr lang="en-NZ" sz="4400" b="1" dirty="0">
                <a:effectLst/>
              </a:rPr>
              <a:t> </a:t>
            </a:r>
            <a:r>
              <a:rPr lang="en-NZ" sz="4400" b="1" dirty="0" smtClean="0">
                <a:effectLst/>
              </a:rPr>
              <a:t>4:8-9</a:t>
            </a:r>
            <a:endParaRPr lang="en-NZ" sz="4400" b="1" dirty="0">
              <a:effectLst/>
            </a:endParaRPr>
          </a:p>
          <a:p>
            <a:pPr algn="ctr">
              <a:lnSpc>
                <a:spcPct val="150000"/>
              </a:lnSpc>
              <a:spcBef>
                <a:spcPts val="0"/>
              </a:spcBef>
            </a:pPr>
            <a:r>
              <a:rPr lang="en-NZ" sz="4400" b="1" dirty="0">
                <a:effectLst/>
              </a:rPr>
              <a:t>“We are hard pressed on every side, but not crushed; perplexed, but not in despair; persecuted, but not abandoned; struck down, but not destroyed.”</a:t>
            </a:r>
          </a:p>
          <a:p>
            <a:pPr algn="ctr">
              <a:lnSpc>
                <a:spcPct val="150000"/>
              </a:lnSpc>
              <a:spcBef>
                <a:spcPts val="0"/>
              </a:spcBef>
            </a:pPr>
            <a:endParaRPr lang="en-NZ" sz="4400" b="1" dirty="0">
              <a:effectLst/>
            </a:endParaRPr>
          </a:p>
        </p:txBody>
      </p:sp>
      <p:sp>
        <p:nvSpPr>
          <p:cNvPr id="3" name="Date Placeholder 2"/>
          <p:cNvSpPr>
            <a:spLocks noGrp="1"/>
          </p:cNvSpPr>
          <p:nvPr>
            <p:ph type="dt" sz="half" idx="10"/>
          </p:nvPr>
        </p:nvSpPr>
        <p:spPr/>
        <p:txBody>
          <a:bodyPr/>
          <a:lstStyle/>
          <a:p>
            <a:fld id="{2069C06D-4ED8-42C6-905D-CA84CA1B6CBF}" type="datetime2">
              <a:rPr lang="en-US" smtClean="0"/>
              <a:t>Saturday, December 31, 2016</a:t>
            </a:fld>
            <a:endParaRPr lang="en-US" dirty="0"/>
          </a:p>
        </p:txBody>
      </p:sp>
      <p:sp>
        <p:nvSpPr>
          <p:cNvPr id="4" name="Footer Placeholder 3"/>
          <p:cNvSpPr>
            <a:spLocks noGrp="1"/>
          </p:cNvSpPr>
          <p:nvPr>
            <p:ph type="ftr" sz="quarter" idx="12"/>
          </p:nvPr>
        </p:nvSpPr>
        <p:spPr/>
        <p:txBody>
          <a:bodyPr/>
          <a:lstStyle/>
          <a:p>
            <a:r>
              <a:rPr lang="en-US" smtClean="0"/>
              <a:t>North Porirua Baptist Church</a:t>
            </a:r>
            <a:endParaRPr lang="en-US" dirty="0"/>
          </a:p>
        </p:txBody>
      </p:sp>
    </p:spTree>
    <p:extLst>
      <p:ext uri="{BB962C8B-B14F-4D97-AF65-F5344CB8AC3E}">
        <p14:creationId xmlns:p14="http://schemas.microsoft.com/office/powerpoint/2010/main" val="36746593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755576" y="764704"/>
            <a:ext cx="7920880" cy="5040560"/>
          </a:xfrm>
        </p:spPr>
        <p:txBody>
          <a:bodyPr anchor="t">
            <a:normAutofit/>
          </a:bodyPr>
          <a:lstStyle/>
          <a:p>
            <a:pPr algn="ctr">
              <a:lnSpc>
                <a:spcPct val="150000"/>
              </a:lnSpc>
              <a:spcBef>
                <a:spcPts val="0"/>
              </a:spcBef>
            </a:pPr>
            <a:r>
              <a:rPr lang="en-NZ" sz="4000" b="1" dirty="0" err="1" smtClean="0"/>
              <a:t>Gn</a:t>
            </a:r>
            <a:r>
              <a:rPr lang="en-NZ" sz="4000" b="1" dirty="0" smtClean="0"/>
              <a:t> </a:t>
            </a:r>
            <a:r>
              <a:rPr lang="en-NZ" sz="4000" b="1" dirty="0"/>
              <a:t>50:20 </a:t>
            </a:r>
            <a:endParaRPr lang="en-NZ" sz="4000" b="1" dirty="0" smtClean="0"/>
          </a:p>
          <a:p>
            <a:pPr algn="ctr">
              <a:lnSpc>
                <a:spcPct val="150000"/>
              </a:lnSpc>
              <a:spcBef>
                <a:spcPts val="0"/>
              </a:spcBef>
            </a:pPr>
            <a:r>
              <a:rPr lang="en-NZ" sz="4000" b="1" dirty="0" smtClean="0"/>
              <a:t>“</a:t>
            </a:r>
            <a:r>
              <a:rPr lang="en-NZ" sz="4000" b="1" dirty="0"/>
              <a:t>You </a:t>
            </a:r>
            <a:r>
              <a:rPr lang="en-NZ" sz="4000" b="1" dirty="0" smtClean="0"/>
              <a:t>intended </a:t>
            </a:r>
            <a:r>
              <a:rPr lang="en-NZ" sz="4000" b="1" dirty="0"/>
              <a:t>to harm me, but God intended it for good to accomplish what is now being done, the saving of many lives.”</a:t>
            </a:r>
            <a:endParaRPr lang="en-NZ" sz="4000" b="1" dirty="0"/>
          </a:p>
        </p:txBody>
      </p:sp>
      <p:sp>
        <p:nvSpPr>
          <p:cNvPr id="3" name="Date Placeholder 2"/>
          <p:cNvSpPr>
            <a:spLocks noGrp="1"/>
          </p:cNvSpPr>
          <p:nvPr>
            <p:ph type="dt" sz="half" idx="10"/>
          </p:nvPr>
        </p:nvSpPr>
        <p:spPr/>
        <p:txBody>
          <a:bodyPr/>
          <a:lstStyle/>
          <a:p>
            <a:fld id="{2069C06D-4ED8-42C6-905D-CA84CA1B6CBF}" type="datetime2">
              <a:rPr lang="en-US" smtClean="0"/>
              <a:t>Saturday, December 31, 2016</a:t>
            </a:fld>
            <a:endParaRPr lang="en-US" dirty="0"/>
          </a:p>
        </p:txBody>
      </p:sp>
      <p:sp>
        <p:nvSpPr>
          <p:cNvPr id="4" name="Footer Placeholder 3"/>
          <p:cNvSpPr>
            <a:spLocks noGrp="1"/>
          </p:cNvSpPr>
          <p:nvPr>
            <p:ph type="ftr" sz="quarter" idx="12"/>
          </p:nvPr>
        </p:nvSpPr>
        <p:spPr/>
        <p:txBody>
          <a:bodyPr/>
          <a:lstStyle/>
          <a:p>
            <a:r>
              <a:rPr lang="en-US" smtClean="0"/>
              <a:t>North Porirua Baptist Church</a:t>
            </a:r>
            <a:endParaRPr lang="en-US" dirty="0"/>
          </a:p>
        </p:txBody>
      </p:sp>
    </p:spTree>
    <p:extLst>
      <p:ext uri="{BB962C8B-B14F-4D97-AF65-F5344CB8AC3E}">
        <p14:creationId xmlns:p14="http://schemas.microsoft.com/office/powerpoint/2010/main" val="17983924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755576" y="764704"/>
            <a:ext cx="7920880" cy="5040560"/>
          </a:xfrm>
        </p:spPr>
        <p:txBody>
          <a:bodyPr anchor="t">
            <a:normAutofit fontScale="77500" lnSpcReduction="20000"/>
          </a:bodyPr>
          <a:lstStyle/>
          <a:p>
            <a:pPr algn="ctr">
              <a:lnSpc>
                <a:spcPct val="150000"/>
              </a:lnSpc>
              <a:spcBef>
                <a:spcPts val="0"/>
              </a:spcBef>
            </a:pPr>
            <a:endParaRPr lang="en-NZ" sz="6900" b="1" dirty="0" smtClean="0"/>
          </a:p>
          <a:p>
            <a:pPr algn="ctr">
              <a:lnSpc>
                <a:spcPct val="150000"/>
              </a:lnSpc>
              <a:spcBef>
                <a:spcPts val="0"/>
              </a:spcBef>
            </a:pPr>
            <a:r>
              <a:rPr lang="en-NZ" sz="7000" b="1" dirty="0" smtClean="0"/>
              <a:t>3.</a:t>
            </a:r>
            <a:r>
              <a:rPr lang="en-NZ" sz="7000" b="1" dirty="0"/>
              <a:t>	Obstacles won’t destroy your vision, but your attitude will.</a:t>
            </a:r>
            <a:endParaRPr lang="en-NZ" sz="7000" b="1" dirty="0"/>
          </a:p>
        </p:txBody>
      </p:sp>
      <p:sp>
        <p:nvSpPr>
          <p:cNvPr id="3" name="Date Placeholder 2"/>
          <p:cNvSpPr>
            <a:spLocks noGrp="1"/>
          </p:cNvSpPr>
          <p:nvPr>
            <p:ph type="dt" sz="half" idx="10"/>
          </p:nvPr>
        </p:nvSpPr>
        <p:spPr/>
        <p:txBody>
          <a:bodyPr/>
          <a:lstStyle/>
          <a:p>
            <a:fld id="{2069C06D-4ED8-42C6-905D-CA84CA1B6CBF}" type="datetime2">
              <a:rPr lang="en-US" smtClean="0"/>
              <a:t>Saturday, December 31, 2016</a:t>
            </a:fld>
            <a:endParaRPr lang="en-US" dirty="0"/>
          </a:p>
        </p:txBody>
      </p:sp>
      <p:sp>
        <p:nvSpPr>
          <p:cNvPr id="4" name="Footer Placeholder 3"/>
          <p:cNvSpPr>
            <a:spLocks noGrp="1"/>
          </p:cNvSpPr>
          <p:nvPr>
            <p:ph type="ftr" sz="quarter" idx="12"/>
          </p:nvPr>
        </p:nvSpPr>
        <p:spPr/>
        <p:txBody>
          <a:bodyPr/>
          <a:lstStyle/>
          <a:p>
            <a:r>
              <a:rPr lang="en-US" smtClean="0"/>
              <a:t>North Porirua Baptist Church</a:t>
            </a:r>
            <a:endParaRPr lang="en-US" dirty="0"/>
          </a:p>
        </p:txBody>
      </p:sp>
    </p:spTree>
    <p:extLst>
      <p:ext uri="{BB962C8B-B14F-4D97-AF65-F5344CB8AC3E}">
        <p14:creationId xmlns:p14="http://schemas.microsoft.com/office/powerpoint/2010/main" val="5409694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 Sermon">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txDef>
      <a:spPr>
        <a:noFill/>
      </a:spPr>
      <a:bodyPr wrap="square" rtlCol="0">
        <a:spAutoFit/>
      </a:bodyPr>
      <a:lstStyle>
        <a:defPPr>
          <a:defRPr sz="3600" dirty="0" smtClean="0">
            <a:latin typeface="Segoe UI" pitchFamily="34" charset="0"/>
            <a:ea typeface="Segoe UI" pitchFamily="34" charset="0"/>
            <a:cs typeface="Segoe UI" pitchFamily="34"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New Sermon</Template>
  <TotalTime>57545</TotalTime>
  <Words>304</Words>
  <Application>Microsoft Office PowerPoint</Application>
  <PresentationFormat>On-screen Show (4:3)</PresentationFormat>
  <Paragraphs>43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New Sermon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 Can Change The Future!</dc:title>
  <dc:creator>Paul Edlin</dc:creator>
  <cp:lastModifiedBy>Paul Edlin</cp:lastModifiedBy>
  <cp:revision>175</cp:revision>
  <dcterms:created xsi:type="dcterms:W3CDTF">2015-12-17T01:28:41Z</dcterms:created>
  <dcterms:modified xsi:type="dcterms:W3CDTF">2016-12-30T21:36:57Z</dcterms:modified>
</cp:coreProperties>
</file>